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215899" y="49784"/>
            <a:ext cx="8712200" cy="497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24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24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24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/>
          <a:stretch/>
        </p:blipFill>
        <p:spPr bwMode="auto">
          <a:xfrm>
            <a:off x="0" y="0"/>
            <a:ext cx="9144000" cy="685799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1682495" y="281432"/>
            <a:ext cx="5779008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.xml.rels><?xml version="1.0" encoding="UTF-8" standalone="yes" ?><Relationships xmlns="http://schemas.openxmlformats.org/package/2006/relationships"><Relationship Id="rId3" Target="../media/image6.jpeg" Type="http://schemas.openxmlformats.org/officeDocument/2006/relationships/image"/><Relationship Id="rId2" Target="../media/image5.jpg" Type="http://schemas.openxmlformats.org/officeDocument/2006/relationships/image"/><Relationship Id="rId1" Target="../slideLayouts/slideLayout5.xml" Type="http://schemas.openxmlformats.org/officeDocument/2006/relationships/slideLayout"/><Relationship Id="rId4" Target="../media/image7.jpg" Type="http://schemas.openxmlformats.org/officeDocument/2006/relationships/image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 ?><Relationships xmlns="http://schemas.openxmlformats.org/package/2006/relationships"><Relationship Id="rId3" Target="../slideLayouts/slideLayout5.xml" Type="http://schemas.openxmlformats.org/officeDocument/2006/relationships/slideLayout"/><Relationship Id="rId2" Target="../media/media1.mp4" Type="http://schemas.openxmlformats.org/officeDocument/2006/relationships/video"/><Relationship Id="rId1" Target="../media/media1.mp4" Type="http://schemas.microsoft.com/office/2007/relationships/media"/><Relationship Id="rId4" Target="../media/image10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27863" y="4"/>
            <a:ext cx="9116137" cy="6857995"/>
            <a:chOff x="27862" y="0"/>
            <a:chExt cx="9116137" cy="6857995"/>
          </a:xfrm>
        </p:grpSpPr>
        <p:pic>
          <p:nvPicPr>
            <p:cNvPr id="3" name="object 3"/>
            <p:cNvPicPr/>
            <p:nvPr/>
          </p:nvPicPr>
          <p:blipFill>
            <a:blip r:embed="rId2"/>
            <a:stretch/>
          </p:blipFill>
          <p:spPr bwMode="auto">
            <a:xfrm>
              <a:off x="27862" y="0"/>
              <a:ext cx="9116137" cy="68579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/>
            <a:stretch/>
          </p:blipFill>
          <p:spPr bwMode="auto">
            <a:xfrm>
              <a:off x="6012159" y="4077068"/>
              <a:ext cx="2964562" cy="2674243"/>
            </a:xfrm>
            <a:prstGeom prst="rect">
              <a:avLst/>
            </a:prstGeom>
          </p:spPr>
        </p:pic>
      </p:grpSp>
      <p:pic>
        <p:nvPicPr>
          <p:cNvPr id="1026" name="Picture 2" descr="C:\Users\пк\Downloads\вертикальный логотип (1)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0" y="0"/>
            <a:ext cx="3696039" cy="1752599"/>
          </a:xfrm>
          <a:prstGeom prst="rect">
            <a:avLst/>
          </a:prstGeom>
          <a:noFill/>
        </p:spPr>
      </p:pic>
      <p:sp>
        <p:nvSpPr>
          <p:cNvPr id="50" name="Прямоугольник 49"/>
          <p:cNvSpPr/>
          <p:nvPr/>
        </p:nvSpPr>
        <p:spPr bwMode="auto">
          <a:xfrm>
            <a:off x="611560" y="1749972"/>
            <a:ext cx="738084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Доставка оборудования и подготовка кабинета  для </a:t>
            </a:r>
          </a:p>
          <a:p>
            <a:pPr algn="ctr"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Клуба изобретательства и робототехнического творчества «Теремок»</a:t>
            </a:r>
            <a:endParaRPr sz="2000" dirty="0"/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43048C-6C9E-464B-8552-CC8BE38F51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" t="17"/>
          <a:stretch/>
        </p:blipFill>
        <p:spPr>
          <a:xfrm>
            <a:off x="107504" y="0"/>
            <a:ext cx="3857625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589FCF-7B81-4C78-A070-850D5DD9DB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1" t="16"/>
          <a:stretch/>
        </p:blipFill>
        <p:spPr>
          <a:xfrm>
            <a:off x="5652120" y="-99392"/>
            <a:ext cx="3575388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4C190E2-E959-4DB4-BD9A-99EDFAA05DF4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"/>
          <a:stretch/>
        </p:blipFill>
        <p:spPr>
          <a:xfrm>
            <a:off x="2626651" y="3385251"/>
            <a:ext cx="4813163" cy="3472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1919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D85B2C-6321-45E4-A5C4-C505ECFAC5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3" y="18327"/>
            <a:ext cx="6678547" cy="3754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17F08C-77A8-46D5-A026-EBF82FEC4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430" y="3004646"/>
            <a:ext cx="6822563" cy="3835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88EAB8-EC00-4EAF-A6E2-BCE7DFCC2EB1}"/>
              </a:ext>
            </a:extLst>
          </p:cNvPr>
          <p:cNvSpPr txBox="1"/>
          <p:nvPr/>
        </p:nvSpPr>
        <p:spPr>
          <a:xfrm>
            <a:off x="251520" y="3772401"/>
            <a:ext cx="32415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к началу работы </a:t>
            </a:r>
          </a:p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клуба полностью готов!</a:t>
            </a:r>
          </a:p>
        </p:txBody>
      </p:sp>
    </p:spTree>
    <p:extLst>
      <p:ext uri="{BB962C8B-B14F-4D97-AF65-F5344CB8AC3E}">
        <p14:creationId xmlns:p14="http://schemas.microsoft.com/office/powerpoint/2010/main" val="3463723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_20230328_084518(0)">
            <a:hlinkClick r:id="" action="ppaction://media"/>
            <a:extLst>
              <a:ext uri="{FF2B5EF4-FFF2-40B4-BE49-F238E27FC236}">
                <a16:creationId xmlns:a16="http://schemas.microsoft.com/office/drawing/2014/main" id="{46917A08-98E9-4402-9A3E-01EF3FF026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7704" y="0"/>
            <a:ext cx="5544616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9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22</Words>
  <Application>Microsoft Office PowerPoint</Application>
  <DocSecurity>0</DocSecurity>
  <PresentationFormat>Экран (4:3)</PresentationFormat>
  <Paragraphs>4</Paragraphs>
  <Slides>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общеразвивающего вида № 19» г. Колпашево</dc:title>
  <dc:subject/>
  <dc:creator>1</dc:creator>
  <cp:keywords/>
  <dc:description/>
  <cp:lastModifiedBy>admin</cp:lastModifiedBy>
  <cp:revision>19</cp:revision>
  <dcterms:created xsi:type="dcterms:W3CDTF">2023-03-15T11:24:34Z</dcterms:created>
  <dcterms:modified xsi:type="dcterms:W3CDTF">2023-04-03T08:01:03Z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Created" pid="2">
    <vt:filetime>2022-09-22T00:00:00Z</vt:filetime>
  </property>
  <property fmtid="{D5CDD505-2E9C-101B-9397-08002B2CF9AE}" name="Creator" pid="3">
    <vt:lpwstr>Microsoft® PowerPoint® 2010</vt:lpwstr>
  </property>
  <property fmtid="{D5CDD505-2E9C-101B-9397-08002B2CF9AE}" name="LastSaved" pid="4">
    <vt:filetime>2023-03-15T00:00:00Z</vt:filetime>
  </property>
  <property fmtid="{D5CDD505-2E9C-101B-9397-08002B2CF9AE}" name="NXPowerLiteLastOptimized" pid="5">
    <vt:lpwstr>21711653</vt:lpwstr>
  </property>
  <property fmtid="{D5CDD505-2E9C-101B-9397-08002B2CF9AE}" name="NXPowerLiteSettings" pid="6">
    <vt:lpwstr>F7000400038000</vt:lpwstr>
  </property>
  <property fmtid="{D5CDD505-2E9C-101B-9397-08002B2CF9AE}" name="NXPowerLiteVersion" pid="7">
    <vt:lpwstr>S9.2.0</vt:lpwstr>
  </property>
</Properties>
</file>